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134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169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1254" r:id="rId50"/>
    <p:sldId id="1255" r:id="rId51"/>
    <p:sldId id="1256" r:id="rId52"/>
    <p:sldId id="1257" r:id="rId53"/>
    <p:sldId id="1258" r:id="rId54"/>
    <p:sldId id="1259" r:id="rId55"/>
    <p:sldId id="458" r:id="rId56"/>
    <p:sldId id="425" r:id="rId57"/>
    <p:sldId id="1172" r:id="rId58"/>
    <p:sldId id="1173" r:id="rId59"/>
    <p:sldId id="1174" r:id="rId60"/>
    <p:sldId id="959" r:id="rId61"/>
    <p:sldId id="971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154" r:id="rId89"/>
    <p:sldId id="1155" r:id="rId90"/>
    <p:sldId id="1156" r:id="rId91"/>
    <p:sldId id="1157" r:id="rId92"/>
    <p:sldId id="1158" r:id="rId93"/>
    <p:sldId id="1225" r:id="rId94"/>
    <p:sldId id="1235" r:id="rId95"/>
    <p:sldId id="1236" r:id="rId96"/>
    <p:sldId id="1234" r:id="rId97"/>
    <p:sldId id="1237" r:id="rId98"/>
    <p:sldId id="1238" r:id="rId99"/>
    <p:sldId id="1240" r:id="rId100"/>
    <p:sldId id="1239" r:id="rId101"/>
    <p:sldId id="1241" r:id="rId102"/>
    <p:sldId id="1226" r:id="rId103"/>
    <p:sldId id="1242" r:id="rId104"/>
    <p:sldId id="1244" r:id="rId105"/>
    <p:sldId id="1247" r:id="rId106"/>
    <p:sldId id="1248" r:id="rId107"/>
    <p:sldId id="1232" r:id="rId108"/>
    <p:sldId id="1245" r:id="rId109"/>
    <p:sldId id="1249" r:id="rId110"/>
    <p:sldId id="1250" r:id="rId111"/>
    <p:sldId id="1243" r:id="rId112"/>
    <p:sldId id="1246" r:id="rId113"/>
    <p:sldId id="1251" r:id="rId114"/>
    <p:sldId id="1252" r:id="rId115"/>
    <p:sldId id="1253" r:id="rId116"/>
    <p:sldId id="1159" r:id="rId117"/>
    <p:sldId id="1008" r:id="rId118"/>
    <p:sldId id="117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8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7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2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4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2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3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1.png"/><Relationship Id="rId7" Type="http://schemas.openxmlformats.org/officeDocument/2006/relationships/image" Target="../media/image170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umpy.org/doc/stable/reference/c-api/generalized-ufuncs.html?highlight=gufun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.png"/><Relationship Id="rId2" Type="http://schemas.openxmlformats.org/officeDocument/2006/relationships/image" Target="NUL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.png"/><Relationship Id="rId4" Type="http://schemas.openxmlformats.org/officeDocument/2006/relationships/image" Target="../media/image751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80.png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58A9E-BA38-20C0-0AEE-31194127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0" y="1492181"/>
            <a:ext cx="6568999" cy="50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3946352" y="182031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376685" y="426842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581635" y="480102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2390224" y="5499166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t="-28261" r="-1012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794C-C7C2-ACEB-2856-B4EBDD8A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" y="1647497"/>
            <a:ext cx="7561135" cy="41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519692" y="18117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345153" y="47335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94230" y="537131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527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l-GR" sz="1800" b="1" i="0" smtClean="0"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blipFill>
                <a:blip r:embed="rId5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5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7B2CC-AE48-172E-2095-0D1F93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6" y="1468581"/>
            <a:ext cx="8260209" cy="5137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162097" y="2372710"/>
            <a:ext cx="1742089" cy="73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3700955" y="4046483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CEFA7-733F-D097-9C08-C6EF997B9DDE}"/>
              </a:ext>
            </a:extLst>
          </p:cNvPr>
          <p:cNvSpPr/>
          <p:nvPr/>
        </p:nvSpPr>
        <p:spPr>
          <a:xfrm>
            <a:off x="1395247" y="5136931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666756" y="4404818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5321C-0BD1-08A0-6D2E-24E3855CD54F}"/>
              </a:ext>
            </a:extLst>
          </p:cNvPr>
          <p:cNvSpPr/>
          <p:nvPr/>
        </p:nvSpPr>
        <p:spPr>
          <a:xfrm>
            <a:off x="2365482" y="5518781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6488386" y="4662321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BC9B6A-7FBC-A017-3333-F337652DC798}"/>
              </a:ext>
            </a:extLst>
          </p:cNvPr>
          <p:cNvSpPr/>
          <p:nvPr/>
        </p:nvSpPr>
        <p:spPr>
          <a:xfrm>
            <a:off x="4182438" y="5779338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</a:t>
                </a:r>
                <a:r>
                  <a:rPr lang="en-US" sz="2400" dirty="0"/>
                  <a:t>, we can more easily raise it to a power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373821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572000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16200000" flipH="1">
            <a:off x="4182665" y="5846953"/>
            <a:ext cx="12700" cy="1198179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7B6D-C947-5AC9-253D-DA73629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2" y="1464195"/>
            <a:ext cx="6596135" cy="52572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6032063" y="177386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455512" y="284952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628934" y="339000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4773894" y="518385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B8839-0EE3-4716-04DF-0A555412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68" y="1759368"/>
            <a:ext cx="6543264" cy="333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5240490" y="1947960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7757386" y="302019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860532" y="454089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4548080" y="476119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blipFill>
                <a:blip r:embed="rId4"/>
                <a:stretch>
                  <a:fillRect l="-2098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D8F9-B049-671F-A385-A149C1A6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5" y="1468581"/>
            <a:ext cx="4085269" cy="47118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641834"/>
            <a:ext cx="3570890" cy="61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288628" y="4307687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Think about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the algorithm finds the eigenbasis of a wave form (a state vector) which were the orthogonal eigenvectors and the simple wave frequencies the eigenvalues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the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6976-2429-B831-4708-C95CC5A1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4" y="1681634"/>
            <a:ext cx="7169031" cy="4674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7908155" y="281354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5834989" y="405052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1384350" y="4262628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DA5355-4E2A-1120-CEA6-BF6DDDC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2" y="1681634"/>
            <a:ext cx="7565573" cy="43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8168286" y="1985853"/>
            <a:ext cx="730522" cy="369332"/>
            <a:chOff x="4968362" y="2079211"/>
            <a:chExt cx="73052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883396" y="56486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FE1B8A-077B-FC07-084B-0DAF901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5" y="1679126"/>
            <a:ext cx="7566547" cy="436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2452993" y="357954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5923628" y="51566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4304B-BBD8-BABD-544A-024D63958E8A}"/>
              </a:ext>
            </a:extLst>
          </p:cNvPr>
          <p:cNvGrpSpPr/>
          <p:nvPr/>
        </p:nvGrpSpPr>
        <p:grpSpPr>
          <a:xfrm>
            <a:off x="8262879" y="1970087"/>
            <a:ext cx="730522" cy="369332"/>
            <a:chOff x="4968362" y="2079211"/>
            <a:chExt cx="73052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2836E0-8331-E38D-0E82-9106C9599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1AFB1-9AC8-2CB4-E882-18D7000C2CA8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0AC33-494F-B002-531A-5F35B04C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" y="1468581"/>
            <a:ext cx="7275786" cy="4517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5827125" y="198681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566976" y="3006413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043826" y="4454186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83911" y="565589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8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to demonstrate two </a:t>
            </a:r>
            <a:r>
              <a:rPr lang="en-US" sz="2400"/>
              <a:t>matrix identities:</a:t>
            </a:r>
            <a:endParaRPr lang="en-US" sz="2400" dirty="0"/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C5CC0-DE91-4C0E-BE59-F19A5EB0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212153" y="156208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08017" y="225932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013224" y="276983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311722" y="426915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924277" y="487458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505053" y="504028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557258" y="5219321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list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37F6-34ED-41BA-95E4-C0B020D5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[Row, Column]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AD68-0EF2-2F20-C479-E00B1BCF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7" y="1690689"/>
            <a:ext cx="8561905" cy="415238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838903" y="5265583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47775" y="1195205"/>
            <a:ext cx="3467925" cy="4672833"/>
          </a:xfrm>
          <a:prstGeom prst="bentConnector4">
            <a:avLst>
              <a:gd name="adj1" fmla="val 34885"/>
              <a:gd name="adj2" fmla="val 1062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7826101" y="5260750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197743" y="4042664"/>
            <a:ext cx="1952863" cy="483311"/>
          </a:xfrm>
          <a:prstGeom prst="bentConnector4">
            <a:avLst>
              <a:gd name="adj1" fmla="val 41726"/>
              <a:gd name="adj2" fmla="val 14729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143504" y="5745065"/>
            <a:ext cx="2157409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08483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698307" y="5775913"/>
            <a:ext cx="457809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796159" y="2617076"/>
            <a:ext cx="1575570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2371729" y="2573142"/>
            <a:ext cx="3805565" cy="162225"/>
          </a:xfrm>
          <a:prstGeom prst="bentConnector3">
            <a:avLst>
              <a:gd name="adj1" fmla="val 808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7C5CD-7270-8516-4E4A-B304DCE1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3" y="2284614"/>
            <a:ext cx="38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4733613" y="310520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2421759" y="411032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1686910" y="3176752"/>
            <a:ext cx="1584435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numpy.</a:t>
            </a:r>
            <a:r>
              <a:rPr lang="en-US" b="1" dirty="0" err="1">
                <a:latin typeface="Consolas" panose="020B0609020204030204" pitchFamily="49" charset="0"/>
              </a:rPr>
              <a:t>vdot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23630</TotalTime>
  <Words>5441</Words>
  <Application>Microsoft Office PowerPoint</Application>
  <PresentationFormat>On-screen Show (4:3)</PresentationFormat>
  <Paragraphs>1042</Paragraphs>
  <Slides>118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Inversion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1316</cp:revision>
  <cp:lastPrinted>2022-06-19T04:15:58Z</cp:lastPrinted>
  <dcterms:created xsi:type="dcterms:W3CDTF">2014-09-21T17:58:26Z</dcterms:created>
  <dcterms:modified xsi:type="dcterms:W3CDTF">2023-05-24T03:51:37Z</dcterms:modified>
</cp:coreProperties>
</file>